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mp4" ContentType="video/unknown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9" r:id="rId3"/>
    <p:sldId id="257" r:id="rId4"/>
    <p:sldId id="272" r:id="rId5"/>
    <p:sldId id="271" r:id="rId6"/>
    <p:sldId id="258" r:id="rId7"/>
    <p:sldId id="273" r:id="rId8"/>
    <p:sldId id="262" r:id="rId9"/>
    <p:sldId id="263" r:id="rId10"/>
    <p:sldId id="266" r:id="rId11"/>
    <p:sldId id="267" r:id="rId12"/>
    <p:sldId id="268" r:id="rId13"/>
    <p:sldId id="274" r:id="rId14"/>
    <p:sldId id="275" r:id="rId15"/>
    <p:sldId id="276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FF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133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726CA-5223-2847-B4DF-B163AF5F3C00}" type="datetimeFigureOut">
              <a:rPr lang="en-US" smtClean="0"/>
              <a:t>16-01-29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13AE0-1D4E-0C4B-9164-5B23F1649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726CA-5223-2847-B4DF-B163AF5F3C00}" type="datetimeFigureOut">
              <a:rPr lang="en-US" smtClean="0"/>
              <a:t>16-01-29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13AE0-1D4E-0C4B-9164-5B23F1649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726CA-5223-2847-B4DF-B163AF5F3C00}" type="datetimeFigureOut">
              <a:rPr lang="en-US" smtClean="0"/>
              <a:t>16-01-29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13AE0-1D4E-0C4B-9164-5B23F1649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726CA-5223-2847-B4DF-B163AF5F3C00}" type="datetimeFigureOut">
              <a:rPr lang="en-US" smtClean="0"/>
              <a:t>16-01-29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13AE0-1D4E-0C4B-9164-5B23F1649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726CA-5223-2847-B4DF-B163AF5F3C00}" type="datetimeFigureOut">
              <a:rPr lang="en-US" smtClean="0"/>
              <a:t>16-01-29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13AE0-1D4E-0C4B-9164-5B23F1649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726CA-5223-2847-B4DF-B163AF5F3C00}" type="datetimeFigureOut">
              <a:rPr lang="en-US" smtClean="0"/>
              <a:t>16-01-29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13AE0-1D4E-0C4B-9164-5B23F1649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726CA-5223-2847-B4DF-B163AF5F3C00}" type="datetimeFigureOut">
              <a:rPr lang="en-US" smtClean="0"/>
              <a:t>16-01-29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13AE0-1D4E-0C4B-9164-5B23F1649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726CA-5223-2847-B4DF-B163AF5F3C00}" type="datetimeFigureOut">
              <a:rPr lang="en-US" smtClean="0"/>
              <a:t>16-01-29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13AE0-1D4E-0C4B-9164-5B23F1649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726CA-5223-2847-B4DF-B163AF5F3C00}" type="datetimeFigureOut">
              <a:rPr lang="en-US" smtClean="0"/>
              <a:t>16-01-29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13AE0-1D4E-0C4B-9164-5B23F1649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726CA-5223-2847-B4DF-B163AF5F3C00}" type="datetimeFigureOut">
              <a:rPr lang="en-US" smtClean="0"/>
              <a:t>16-01-29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13AE0-1D4E-0C4B-9164-5B23F1649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726CA-5223-2847-B4DF-B163AF5F3C00}" type="datetimeFigureOut">
              <a:rPr lang="en-US" smtClean="0"/>
              <a:t>16-01-29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13AE0-1D4E-0C4B-9164-5B23F1649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7726CA-5223-2847-B4DF-B163AF5F3C00}" type="datetimeFigureOut">
              <a:rPr lang="en-US" smtClean="0"/>
              <a:t>16-01-29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913AE0-1D4E-0C4B-9164-5B23F1649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4149" y="4969936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en-US" sz="6000" dirty="0" smtClean="0">
                <a:solidFill>
                  <a:srgbClr val="1DFF1E"/>
                </a:solidFill>
                <a:latin typeface="Andale Mono"/>
                <a:cs typeface="Andale Mono"/>
              </a:rPr>
              <a:t>BATTLESHIP</a:t>
            </a:r>
            <a:endParaRPr lang="en-US" sz="6000" dirty="0">
              <a:solidFill>
                <a:srgbClr val="1DFF1E"/>
              </a:solidFill>
              <a:latin typeface="Andale Mono"/>
              <a:cs typeface="Andale Mono"/>
            </a:endParaRPr>
          </a:p>
        </p:txBody>
      </p:sp>
      <p:pic>
        <p:nvPicPr>
          <p:cNvPr id="4" name="Picture 3" descr="rada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5957" y="780558"/>
            <a:ext cx="4068118" cy="406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504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29977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6000" dirty="0" smtClean="0">
                <a:solidFill>
                  <a:srgbClr val="1DFF1E"/>
                </a:solidFill>
                <a:latin typeface="Andale Mono"/>
                <a:cs typeface="Andale Mono"/>
              </a:rPr>
              <a:t>WIREFRAME III</a:t>
            </a:r>
            <a:endParaRPr lang="en-US" sz="6000" dirty="0">
              <a:solidFill>
                <a:srgbClr val="1DFF1E"/>
              </a:solidFill>
              <a:latin typeface="Andale Mono"/>
              <a:cs typeface="Andale Mono"/>
            </a:endParaRP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93" y="268219"/>
            <a:ext cx="2813223" cy="4861757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0097" y="268218"/>
            <a:ext cx="2826703" cy="486175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531932" y="1018695"/>
            <a:ext cx="15979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HUMAN GAME</a:t>
            </a:r>
            <a:br>
              <a:rPr lang="en-US" dirty="0" smtClean="0"/>
            </a:br>
            <a:r>
              <a:rPr lang="en-US" dirty="0" smtClean="0"/>
              <a:t>PLAY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3240911" y="1759564"/>
            <a:ext cx="1772581" cy="0"/>
          </a:xfrm>
          <a:prstGeom prst="straightConnector1">
            <a:avLst/>
          </a:prstGeom>
          <a:ln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624529" y="2844408"/>
            <a:ext cx="1532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AI GAME PLAY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3624529" y="3213740"/>
            <a:ext cx="2010688" cy="0"/>
          </a:xfrm>
          <a:prstGeom prst="straightConnector1">
            <a:avLst/>
          </a:prstGeom>
          <a:ln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3045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rada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735" y="223504"/>
            <a:ext cx="2339034" cy="23348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29977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6000" dirty="0" smtClean="0">
                <a:solidFill>
                  <a:srgbClr val="1DFF1E"/>
                </a:solidFill>
                <a:latin typeface="Andale Mono"/>
                <a:cs typeface="Andale Mono"/>
              </a:rPr>
              <a:t>UI DESIGN</a:t>
            </a:r>
            <a:endParaRPr lang="en-US" sz="6000" dirty="0">
              <a:solidFill>
                <a:srgbClr val="1DFF1E"/>
              </a:solidFill>
              <a:latin typeface="Andale Mono"/>
              <a:cs typeface="Andale Mono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54007" y="674720"/>
            <a:ext cx="559553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200" dirty="0" smtClean="0">
                <a:latin typeface="Andale Mono"/>
                <a:cs typeface="Andale Mono"/>
              </a:rPr>
              <a:t>VISUAL STUDIO 2015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>
                <a:latin typeface="Andale Mono"/>
                <a:cs typeface="Andale Mono"/>
              </a:rPr>
              <a:t>C# 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>
                <a:latin typeface="Andale Mono"/>
                <a:cs typeface="Andale Mono"/>
              </a:rPr>
              <a:t>UNIVERSAL WINDOWS PLATFORM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>
                <a:latin typeface="Andale Mono"/>
                <a:cs typeface="Andale Mono"/>
              </a:rPr>
              <a:t>XAML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>
                <a:latin typeface="Andale Mono"/>
                <a:cs typeface="Andale Mono"/>
              </a:rPr>
              <a:t>OTHER TOOLS</a:t>
            </a:r>
          </a:p>
          <a:p>
            <a:pPr marL="742950" lvl="1" indent="-285750">
              <a:buFont typeface="Arial"/>
              <a:buChar char="•"/>
            </a:pPr>
            <a:r>
              <a:rPr lang="en-US" sz="3200" dirty="0" smtClean="0">
                <a:latin typeface="Andale Mono"/>
                <a:cs typeface="Andale Mono"/>
              </a:rPr>
              <a:t>ILLUSTRATOR</a:t>
            </a:r>
          </a:p>
          <a:p>
            <a:pPr marL="742950" lvl="1" indent="-285750">
              <a:buFont typeface="Arial"/>
              <a:buChar char="•"/>
            </a:pPr>
            <a:r>
              <a:rPr lang="en-US" sz="3200" dirty="0" smtClean="0">
                <a:latin typeface="Andale Mono"/>
                <a:cs typeface="Andale Mono"/>
              </a:rPr>
              <a:t>PHOTOSHOP</a:t>
            </a:r>
          </a:p>
          <a:p>
            <a:pPr marL="742950" lvl="1" indent="-285750">
              <a:buFont typeface="Arial"/>
              <a:buChar char="•"/>
            </a:pPr>
            <a:r>
              <a:rPr lang="en-US" sz="3200" dirty="0" smtClean="0">
                <a:latin typeface="Andale Mono"/>
                <a:cs typeface="Andale Mono"/>
              </a:rPr>
              <a:t>PAINT </a:t>
            </a:r>
            <a:r>
              <a:rPr lang="en-US" sz="2000" dirty="0" smtClean="0">
                <a:latin typeface="Andale Mono"/>
                <a:cs typeface="Andale Mono"/>
              </a:rPr>
              <a:t>(SORRY DEVON)</a:t>
            </a:r>
          </a:p>
          <a:p>
            <a:pPr marL="285750" indent="-285750">
              <a:buFont typeface="Arial"/>
              <a:buChar char="•"/>
            </a:pPr>
            <a:endParaRPr lang="en-US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16073795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rada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735" y="223504"/>
            <a:ext cx="2339034" cy="23348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29977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6000" dirty="0" smtClean="0">
                <a:solidFill>
                  <a:srgbClr val="1DFF1E"/>
                </a:solidFill>
                <a:latin typeface="Andale Mono"/>
                <a:cs typeface="Andale Mono"/>
              </a:rPr>
              <a:t>UI </a:t>
            </a:r>
            <a:r>
              <a:rPr lang="en-US" sz="6000" dirty="0" smtClean="0">
                <a:solidFill>
                  <a:srgbClr val="1DFF1E"/>
                </a:solidFill>
                <a:latin typeface="Andale Mono"/>
                <a:cs typeface="Andale Mono"/>
              </a:rPr>
              <a:t>DESIGN II</a:t>
            </a:r>
            <a:endParaRPr lang="en-US" sz="6000" dirty="0">
              <a:solidFill>
                <a:srgbClr val="1DFF1E"/>
              </a:solidFill>
              <a:latin typeface="Andale Mono"/>
              <a:cs typeface="Andale Mono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90178"/>
            <a:ext cx="5204474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CA" dirty="0" smtClean="0">
                <a:solidFill>
                  <a:srgbClr val="1DFF1E"/>
                </a:solidFill>
                <a:latin typeface="Andale Mono"/>
                <a:cs typeface="Andale Mono"/>
              </a:rPr>
              <a:t>ISSUES</a:t>
            </a:r>
          </a:p>
          <a:p>
            <a:r>
              <a:rPr lang="en-CA" dirty="0" smtClean="0">
                <a:solidFill>
                  <a:srgbClr val="FFFFFF"/>
                </a:solidFill>
                <a:latin typeface="Andale Mono"/>
                <a:cs typeface="Andale Mono"/>
              </a:rPr>
              <a:t>MAKING THE GRID</a:t>
            </a:r>
          </a:p>
          <a:p>
            <a:r>
              <a:rPr lang="en-CA" dirty="0" smtClean="0">
                <a:solidFill>
                  <a:srgbClr val="FFFFFF"/>
                </a:solidFill>
                <a:latin typeface="Andale Mono"/>
                <a:cs typeface="Andale Mono"/>
              </a:rPr>
              <a:t>SPLASHSCREEN</a:t>
            </a:r>
            <a:endParaRPr lang="en-CA" dirty="0" smtClean="0">
              <a:solidFill>
                <a:srgbClr val="FFFFFF"/>
              </a:solidFill>
              <a:latin typeface="Andale Mono"/>
              <a:cs typeface="Andale Mono"/>
            </a:endParaRPr>
          </a:p>
          <a:p>
            <a:r>
              <a:rPr lang="en-CA" dirty="0" smtClean="0">
                <a:solidFill>
                  <a:srgbClr val="FFFFFF"/>
                </a:solidFill>
                <a:latin typeface="Andale Mono"/>
                <a:cs typeface="Andale Mono"/>
              </a:rPr>
              <a:t>LEARNING XAML PROPERTIES ON THE FLY</a:t>
            </a:r>
          </a:p>
          <a:p>
            <a:r>
              <a:rPr lang="en-CA" dirty="0" smtClean="0">
                <a:solidFill>
                  <a:srgbClr val="FFFFFF"/>
                </a:solidFill>
                <a:latin typeface="Andale Mono"/>
                <a:cs typeface="Andale Mono"/>
              </a:rPr>
              <a:t>NOT ALL PROGRAMS ARE 100% RELIABLE</a:t>
            </a:r>
            <a:endParaRPr lang="en-CA" dirty="0">
              <a:solidFill>
                <a:srgbClr val="FFFFFF"/>
              </a:solidFill>
              <a:latin typeface="Andale Mono"/>
              <a:cs typeface="Andale Mono"/>
            </a:endParaRPr>
          </a:p>
          <a:p>
            <a:pPr marL="0" indent="0">
              <a:buNone/>
            </a:pPr>
            <a:endParaRPr lang="en-CA" sz="1400" dirty="0" smtClean="0"/>
          </a:p>
          <a:p>
            <a:pPr marL="0" indent="0">
              <a:buNone/>
            </a:pPr>
            <a:endParaRPr lang="en-CA" sz="1400" dirty="0"/>
          </a:p>
        </p:txBody>
      </p:sp>
    </p:spTree>
    <p:extLst>
      <p:ext uri="{BB962C8B-B14F-4D97-AF65-F5344CB8AC3E}">
        <p14:creationId xmlns:p14="http://schemas.microsoft.com/office/powerpoint/2010/main" val="2094523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rada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735" y="223504"/>
            <a:ext cx="2339034" cy="23348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29977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6000" dirty="0" smtClean="0">
                <a:solidFill>
                  <a:srgbClr val="1DFF1E"/>
                </a:solidFill>
                <a:latin typeface="Andale Mono"/>
                <a:cs typeface="Andale Mono"/>
              </a:rPr>
              <a:t>DEVELOPMENT I</a:t>
            </a:r>
            <a:endParaRPr lang="en-US" sz="6000" dirty="0">
              <a:solidFill>
                <a:srgbClr val="1DFF1E"/>
              </a:solidFill>
              <a:latin typeface="Andale Mono"/>
              <a:cs typeface="Andale Mono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90178"/>
            <a:ext cx="5204474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CA" dirty="0" smtClean="0">
                <a:solidFill>
                  <a:srgbClr val="1DFF1E"/>
                </a:solidFill>
                <a:latin typeface="Andale Mono"/>
                <a:cs typeface="Andale Mono"/>
              </a:rPr>
              <a:t>CLASSES THAT ARE IN THE PROJECT ARE:</a:t>
            </a:r>
          </a:p>
          <a:p>
            <a:r>
              <a:rPr lang="en-CA" dirty="0" smtClean="0">
                <a:latin typeface="Andale Mono"/>
                <a:cs typeface="Andale Mono"/>
              </a:rPr>
              <a:t>PLAYER</a:t>
            </a:r>
          </a:p>
          <a:p>
            <a:r>
              <a:rPr lang="en-CA" dirty="0" smtClean="0">
                <a:latin typeface="Andale Mono"/>
                <a:cs typeface="Andale Mono"/>
              </a:rPr>
              <a:t>GAMEBOARD</a:t>
            </a:r>
          </a:p>
          <a:p>
            <a:r>
              <a:rPr lang="en-CA" dirty="0" smtClean="0">
                <a:latin typeface="Andale Mono"/>
                <a:cs typeface="Andale Mono"/>
              </a:rPr>
              <a:t>SHIP</a:t>
            </a:r>
          </a:p>
          <a:p>
            <a:r>
              <a:rPr lang="en-CA" dirty="0" smtClean="0">
                <a:latin typeface="Andale Mono"/>
                <a:cs typeface="Andale Mono"/>
              </a:rPr>
              <a:t>COORDINATES</a:t>
            </a:r>
          </a:p>
          <a:p>
            <a:pPr lvl="1"/>
            <a:endParaRPr lang="en-CA" dirty="0" smtClean="0">
              <a:latin typeface="Andale Mono"/>
              <a:cs typeface="Andale Mono"/>
            </a:endParaRPr>
          </a:p>
          <a:p>
            <a:pPr marL="0" indent="0">
              <a:buNone/>
            </a:pPr>
            <a:endParaRPr lang="en-CA" sz="1400" dirty="0"/>
          </a:p>
        </p:txBody>
      </p:sp>
    </p:spTree>
    <p:extLst>
      <p:ext uri="{BB962C8B-B14F-4D97-AF65-F5344CB8AC3E}">
        <p14:creationId xmlns:p14="http://schemas.microsoft.com/office/powerpoint/2010/main" val="4141742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rada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735" y="223504"/>
            <a:ext cx="2339034" cy="23348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29977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6000" dirty="0" smtClean="0">
                <a:solidFill>
                  <a:srgbClr val="1DFF1E"/>
                </a:solidFill>
                <a:latin typeface="Andale Mono"/>
                <a:cs typeface="Andale Mono"/>
              </a:rPr>
              <a:t>DEVELOPMENT II</a:t>
            </a:r>
            <a:endParaRPr lang="en-US" sz="6000" dirty="0">
              <a:solidFill>
                <a:srgbClr val="1DFF1E"/>
              </a:solidFill>
              <a:latin typeface="Andale Mono"/>
              <a:cs typeface="Andale Mono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90178"/>
            <a:ext cx="6077536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CA" dirty="0" smtClean="0">
                <a:solidFill>
                  <a:srgbClr val="1DFF1E"/>
                </a:solidFill>
                <a:latin typeface="Andale Mono"/>
                <a:cs typeface="Andale Mono"/>
              </a:rPr>
              <a:t>FOR THE FINAL ASSIGNMENT:</a:t>
            </a:r>
          </a:p>
          <a:p>
            <a:pPr lvl="1"/>
            <a:r>
              <a:rPr lang="en-CA" sz="2400" dirty="0" smtClean="0">
                <a:latin typeface="Andale Mono"/>
                <a:cs typeface="Andale Mono"/>
              </a:rPr>
              <a:t>SPLASHSCREENS (WORKING)</a:t>
            </a:r>
          </a:p>
          <a:p>
            <a:pPr lvl="1"/>
            <a:r>
              <a:rPr lang="en-CA" sz="2400" dirty="0" smtClean="0">
                <a:latin typeface="Andale Mono"/>
                <a:cs typeface="Andale Mono"/>
              </a:rPr>
              <a:t>ABOUT PAGE (WORKING)</a:t>
            </a:r>
          </a:p>
          <a:p>
            <a:pPr lvl="1"/>
            <a:r>
              <a:rPr lang="en-CA" sz="2400" dirty="0" smtClean="0">
                <a:latin typeface="Andale Mono"/>
                <a:cs typeface="Andale Mono"/>
              </a:rPr>
              <a:t>GAME SETUP (BUGGY)</a:t>
            </a:r>
          </a:p>
          <a:p>
            <a:pPr lvl="1"/>
            <a:r>
              <a:rPr lang="en-CA" sz="2400" dirty="0" smtClean="0">
                <a:latin typeface="Andale Mono"/>
                <a:cs typeface="Andale Mono"/>
              </a:rPr>
              <a:t>AI &amp; HUMAN GAME PLAY (CRASHY)</a:t>
            </a:r>
          </a:p>
          <a:p>
            <a:pPr lvl="1"/>
            <a:r>
              <a:rPr lang="en-CA" sz="2400" dirty="0" smtClean="0">
                <a:latin typeface="Andale Mono"/>
                <a:cs typeface="Andale Mono"/>
              </a:rPr>
              <a:t>HIGH SCORE (NOT COMPLETED)</a:t>
            </a:r>
          </a:p>
          <a:p>
            <a:pPr marL="0" indent="0">
              <a:buNone/>
            </a:pPr>
            <a:endParaRPr lang="en-CA" sz="1400" dirty="0"/>
          </a:p>
        </p:txBody>
      </p:sp>
    </p:spTree>
    <p:extLst>
      <p:ext uri="{BB962C8B-B14F-4D97-AF65-F5344CB8AC3E}">
        <p14:creationId xmlns:p14="http://schemas.microsoft.com/office/powerpoint/2010/main" val="3797762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rada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735" y="223504"/>
            <a:ext cx="2339034" cy="23348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29977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6000" dirty="0" smtClean="0">
                <a:solidFill>
                  <a:srgbClr val="1DFF1E"/>
                </a:solidFill>
                <a:latin typeface="Andale Mono"/>
                <a:cs typeface="Andale Mono"/>
              </a:rPr>
              <a:t>DEVELOPMENT III</a:t>
            </a:r>
            <a:endParaRPr lang="en-US" sz="6000" dirty="0">
              <a:solidFill>
                <a:srgbClr val="1DFF1E"/>
              </a:solidFill>
              <a:latin typeface="Andale Mono"/>
              <a:cs typeface="Andale Mono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90178"/>
            <a:ext cx="6077536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CA" dirty="0" smtClean="0">
                <a:solidFill>
                  <a:srgbClr val="1DFF1E"/>
                </a:solidFill>
                <a:latin typeface="Andale Mono"/>
                <a:cs typeface="Andale Mono"/>
              </a:rPr>
              <a:t>BUT FOR YOU TODAY:</a:t>
            </a:r>
          </a:p>
          <a:p>
            <a:pPr lvl="1"/>
            <a:r>
              <a:rPr lang="en-CA" sz="2400" dirty="0" smtClean="0">
                <a:latin typeface="Andale Mono"/>
                <a:cs typeface="Andale Mono"/>
              </a:rPr>
              <a:t>SPLASHSCREENS (WORKING)</a:t>
            </a:r>
          </a:p>
          <a:p>
            <a:pPr lvl="1"/>
            <a:r>
              <a:rPr lang="en-CA" sz="2400" dirty="0" smtClean="0">
                <a:latin typeface="Andale Mono"/>
                <a:cs typeface="Andale Mono"/>
              </a:rPr>
              <a:t>ABOUT PAGE (WORKING)</a:t>
            </a:r>
          </a:p>
          <a:p>
            <a:pPr lvl="1"/>
            <a:r>
              <a:rPr lang="en-CA" sz="2400" dirty="0" smtClean="0">
                <a:latin typeface="Andale Mono"/>
                <a:cs typeface="Andale Mono"/>
              </a:rPr>
              <a:t>GAME SETUP (WORKING)</a:t>
            </a:r>
          </a:p>
          <a:p>
            <a:pPr lvl="1"/>
            <a:r>
              <a:rPr lang="en-CA" sz="2400" dirty="0" smtClean="0">
                <a:latin typeface="Andale Mono"/>
                <a:cs typeface="Andale Mono"/>
              </a:rPr>
              <a:t>AI &amp; HUMAN GAME PLAY (WORKING – MAYBE BUGGY)</a:t>
            </a:r>
          </a:p>
          <a:p>
            <a:pPr lvl="1"/>
            <a:r>
              <a:rPr lang="en-CA" sz="2400" dirty="0" smtClean="0">
                <a:latin typeface="Andale Mono"/>
                <a:cs typeface="Andale Mono"/>
              </a:rPr>
              <a:t>HIGH SCORE (NOT COMPLETED)</a:t>
            </a:r>
          </a:p>
          <a:p>
            <a:pPr lvl="1"/>
            <a:endParaRPr lang="en-CA" sz="2400" dirty="0">
              <a:latin typeface="Andale Mono"/>
              <a:cs typeface="Andale Mono"/>
            </a:endParaRPr>
          </a:p>
          <a:p>
            <a:pPr marL="457200" lvl="1" indent="0">
              <a:buNone/>
            </a:pPr>
            <a:r>
              <a:rPr lang="en-CA" sz="3200" dirty="0" smtClean="0">
                <a:solidFill>
                  <a:srgbClr val="1DFF1E"/>
                </a:solidFill>
                <a:latin typeface="Andale Mono"/>
                <a:cs typeface="Andale Mono"/>
              </a:rPr>
              <a:t>LET’S HAVE A LOOK!!!</a:t>
            </a:r>
          </a:p>
          <a:p>
            <a:pPr marL="0" indent="0">
              <a:buNone/>
            </a:pPr>
            <a:endParaRPr lang="en-CA" sz="1400" dirty="0"/>
          </a:p>
        </p:txBody>
      </p:sp>
    </p:spTree>
    <p:extLst>
      <p:ext uri="{BB962C8B-B14F-4D97-AF65-F5344CB8AC3E}">
        <p14:creationId xmlns:p14="http://schemas.microsoft.com/office/powerpoint/2010/main" val="367492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46" y="5169666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6000" dirty="0" smtClean="0">
                <a:solidFill>
                  <a:srgbClr val="1DFF1E"/>
                </a:solidFill>
                <a:latin typeface="Andale Mono"/>
                <a:cs typeface="Andale Mono"/>
              </a:rPr>
              <a:t>THE COMMERCIAL</a:t>
            </a:r>
            <a:endParaRPr lang="en-US" sz="6000" dirty="0">
              <a:solidFill>
                <a:srgbClr val="1DFF1E"/>
              </a:solidFill>
              <a:latin typeface="Andale Mono"/>
              <a:cs typeface="Andale Mono"/>
            </a:endParaRPr>
          </a:p>
        </p:txBody>
      </p:sp>
      <p:pic>
        <p:nvPicPr>
          <p:cNvPr id="5" name="19671968 Battleship Board Game Commercial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6072" y="435978"/>
            <a:ext cx="7643813" cy="4525963"/>
          </a:xfrm>
        </p:spPr>
      </p:pic>
    </p:spTree>
    <p:extLst>
      <p:ext uri="{BB962C8B-B14F-4D97-AF65-F5344CB8AC3E}">
        <p14:creationId xmlns:p14="http://schemas.microsoft.com/office/powerpoint/2010/main" val="18877165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29977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6000" dirty="0" smtClean="0">
                <a:solidFill>
                  <a:srgbClr val="1DFF1E"/>
                </a:solidFill>
                <a:latin typeface="Andale Mono"/>
                <a:cs typeface="Andale Mono"/>
              </a:rPr>
              <a:t>KID A</a:t>
            </a:r>
            <a:endParaRPr lang="en-US" sz="6000" dirty="0">
              <a:solidFill>
                <a:srgbClr val="1DFF1E"/>
              </a:solidFill>
              <a:latin typeface="Andale Mono"/>
              <a:cs typeface="Andale Mono"/>
            </a:endParaRPr>
          </a:p>
        </p:txBody>
      </p:sp>
      <p:pic>
        <p:nvPicPr>
          <p:cNvPr id="5" name="Content Placeholder 4" descr="profiles_Anna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830" b="-7830"/>
          <a:stretch>
            <a:fillRect/>
          </a:stretch>
        </p:blipFill>
        <p:spPr>
          <a:xfrm>
            <a:off x="170567" y="291056"/>
            <a:ext cx="8853480" cy="5119934"/>
          </a:xfrm>
        </p:spPr>
      </p:pic>
    </p:spTree>
    <p:extLst>
      <p:ext uri="{BB962C8B-B14F-4D97-AF65-F5344CB8AC3E}">
        <p14:creationId xmlns:p14="http://schemas.microsoft.com/office/powerpoint/2010/main" val="1018345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29977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6000" dirty="0" smtClean="0">
                <a:solidFill>
                  <a:srgbClr val="1DFF1E"/>
                </a:solidFill>
                <a:latin typeface="Andale Mono"/>
                <a:cs typeface="Andale Mono"/>
              </a:rPr>
              <a:t>KID B</a:t>
            </a:r>
            <a:endParaRPr lang="en-US" sz="6000" dirty="0">
              <a:solidFill>
                <a:srgbClr val="1DFF1E"/>
              </a:solidFill>
              <a:latin typeface="Andale Mono"/>
              <a:cs typeface="Andale Mono"/>
            </a:endParaRPr>
          </a:p>
        </p:txBody>
      </p:sp>
      <p:pic>
        <p:nvPicPr>
          <p:cNvPr id="3" name="Picture 2" descr="profiles_Pau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824" y="674719"/>
            <a:ext cx="8751756" cy="4375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646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ada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735" y="223504"/>
            <a:ext cx="2339034" cy="23348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29977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6000" dirty="0" smtClean="0">
                <a:solidFill>
                  <a:srgbClr val="1DFF1E"/>
                </a:solidFill>
                <a:latin typeface="Andale Mono"/>
                <a:cs typeface="Andale Mono"/>
              </a:rPr>
              <a:t>WHY BATTLESHIP?</a:t>
            </a:r>
            <a:endParaRPr lang="en-US" sz="6000" dirty="0">
              <a:solidFill>
                <a:srgbClr val="1DFF1E"/>
              </a:solidFill>
              <a:latin typeface="Andale Mono"/>
              <a:cs typeface="Andale Mono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90178"/>
            <a:ext cx="6077535" cy="4525963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1DFF1E"/>
                </a:solidFill>
              </a:rPr>
              <a:t>We choose to go to the Moon in this decade and do the other things</a:t>
            </a:r>
            <a:r>
              <a:rPr lang="en-CA" dirty="0" smtClean="0">
                <a:solidFill>
                  <a:srgbClr val="1DFF1E"/>
                </a:solidFill>
              </a:rPr>
              <a:t>, </a:t>
            </a:r>
            <a:r>
              <a:rPr lang="en-CA" i="1" dirty="0" smtClean="0">
                <a:solidFill>
                  <a:srgbClr val="1DFF1E"/>
                </a:solidFill>
              </a:rPr>
              <a:t>not</a:t>
            </a:r>
            <a:r>
              <a:rPr lang="en-CA" dirty="0">
                <a:solidFill>
                  <a:srgbClr val="1DFF1E"/>
                </a:solidFill>
              </a:rPr>
              <a:t> because they are easy, but because they are </a:t>
            </a:r>
            <a:r>
              <a:rPr lang="en-CA" dirty="0" smtClean="0">
                <a:solidFill>
                  <a:srgbClr val="1DFF1E"/>
                </a:solidFill>
              </a:rPr>
              <a:t>hard </a:t>
            </a:r>
            <a:r>
              <a:rPr lang="en-CA" dirty="0" smtClean="0"/>
              <a:t>[JFK]</a:t>
            </a:r>
          </a:p>
          <a:p>
            <a:r>
              <a:rPr lang="en-CA" dirty="0" smtClean="0">
                <a:solidFill>
                  <a:srgbClr val="1DFF1E"/>
                </a:solidFill>
              </a:rPr>
              <a:t>It’s Paul’s fault.  </a:t>
            </a:r>
            <a:r>
              <a:rPr lang="en-CA" dirty="0" smtClean="0"/>
              <a:t>He worked on Battleship before and wanted to bring it to a new platform.</a:t>
            </a:r>
            <a:endParaRPr lang="en-CA" dirty="0"/>
          </a:p>
          <a:p>
            <a:endParaRPr lang="en-US" sz="2000" dirty="0"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825014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29977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6000" dirty="0" smtClean="0">
                <a:solidFill>
                  <a:srgbClr val="1DFF1E"/>
                </a:solidFill>
                <a:latin typeface="Andale Mono"/>
                <a:cs typeface="Andale Mono"/>
              </a:rPr>
              <a:t>TEAM DYNAMIC</a:t>
            </a:r>
            <a:endParaRPr lang="en-US" sz="6000" dirty="0">
              <a:solidFill>
                <a:srgbClr val="1DFF1E"/>
              </a:solidFill>
              <a:latin typeface="Andale Mono"/>
              <a:cs typeface="Andale Mono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90178"/>
            <a:ext cx="5654233" cy="4525963"/>
          </a:xfrm>
        </p:spPr>
        <p:txBody>
          <a:bodyPr>
            <a:normAutofit/>
          </a:bodyPr>
          <a:lstStyle/>
          <a:p>
            <a:r>
              <a:rPr lang="en-US" sz="2400" dirty="0" smtClean="0">
                <a:solidFill>
                  <a:srgbClr val="1DFF1E"/>
                </a:solidFill>
                <a:latin typeface="Andale Mono"/>
                <a:cs typeface="Andale Mono"/>
              </a:rPr>
              <a:t>No punches thrown</a:t>
            </a:r>
          </a:p>
          <a:p>
            <a:r>
              <a:rPr lang="en-US" sz="2400" dirty="0" smtClean="0">
                <a:solidFill>
                  <a:srgbClr val="1DFF1E"/>
                </a:solidFill>
                <a:latin typeface="Andale Mono"/>
                <a:cs typeface="Andale Mono"/>
              </a:rPr>
              <a:t>A few cocktails consumed</a:t>
            </a:r>
          </a:p>
          <a:p>
            <a:r>
              <a:rPr lang="en-US" sz="2400" dirty="0" smtClean="0">
                <a:solidFill>
                  <a:srgbClr val="1DFF1E"/>
                </a:solidFill>
                <a:latin typeface="Andale Mono"/>
                <a:cs typeface="Andale Mono"/>
              </a:rPr>
              <a:t>Project problems centered around time constraints for the final deliverable due to:</a:t>
            </a:r>
          </a:p>
          <a:p>
            <a:pPr lvl="1"/>
            <a:r>
              <a:rPr lang="en-US" sz="2000" dirty="0" smtClean="0">
                <a:solidFill>
                  <a:srgbClr val="FFFFFF"/>
                </a:solidFill>
                <a:latin typeface="Andale Mono"/>
                <a:cs typeface="Andale Mono"/>
              </a:rPr>
              <a:t>size of project</a:t>
            </a:r>
          </a:p>
          <a:p>
            <a:pPr lvl="1"/>
            <a:r>
              <a:rPr lang="en-US" sz="2000" dirty="0" smtClean="0">
                <a:solidFill>
                  <a:srgbClr val="FFFFFF"/>
                </a:solidFill>
                <a:latin typeface="Andale Mono"/>
                <a:cs typeface="Andale Mono"/>
              </a:rPr>
              <a:t>work schedule of one member</a:t>
            </a:r>
          </a:p>
          <a:p>
            <a:pPr lvl="1"/>
            <a:r>
              <a:rPr lang="en-US" sz="2000" dirty="0" smtClean="0">
                <a:solidFill>
                  <a:srgbClr val="FFFFFF"/>
                </a:solidFill>
                <a:latin typeface="Andale Mono"/>
                <a:cs typeface="Andale Mono"/>
              </a:rPr>
              <a:t>illness of one member</a:t>
            </a:r>
          </a:p>
          <a:p>
            <a:pPr lvl="1"/>
            <a:r>
              <a:rPr lang="en-US" sz="2000" dirty="0" smtClean="0">
                <a:solidFill>
                  <a:srgbClr val="FFFFFF"/>
                </a:solidFill>
                <a:latin typeface="Andale Mono"/>
                <a:cs typeface="Andale Mono"/>
              </a:rPr>
              <a:t>large amount of bugs</a:t>
            </a:r>
          </a:p>
          <a:p>
            <a:endParaRPr lang="en-US" sz="2400" dirty="0">
              <a:solidFill>
                <a:srgbClr val="1DFF1E"/>
              </a:solidFill>
              <a:latin typeface="Andale Mono"/>
              <a:cs typeface="Andale Mono"/>
            </a:endParaRPr>
          </a:p>
        </p:txBody>
      </p:sp>
      <p:pic>
        <p:nvPicPr>
          <p:cNvPr id="4" name="Picture 3" descr="rada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735" y="223504"/>
            <a:ext cx="2339034" cy="2334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022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ada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735" y="223504"/>
            <a:ext cx="2339034" cy="23348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29977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6000" dirty="0" smtClean="0">
                <a:solidFill>
                  <a:srgbClr val="1DFF1E"/>
                </a:solidFill>
                <a:latin typeface="Andale Mono"/>
                <a:cs typeface="Andale Mono"/>
              </a:rPr>
              <a:t>THE PROCESS</a:t>
            </a:r>
            <a:endParaRPr lang="en-US" sz="6000" dirty="0">
              <a:solidFill>
                <a:srgbClr val="1DFF1E"/>
              </a:solidFill>
              <a:latin typeface="Andale Mono"/>
              <a:cs typeface="Andale Mono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90178"/>
            <a:ext cx="5905569" cy="4525963"/>
          </a:xfrm>
        </p:spPr>
        <p:txBody>
          <a:bodyPr>
            <a:normAutofit/>
          </a:bodyPr>
          <a:lstStyle/>
          <a:p>
            <a:pPr marL="742950" indent="-742950">
              <a:buAutoNum type="arabicPeriod"/>
            </a:pPr>
            <a:r>
              <a:rPr lang="en-US" dirty="0" smtClean="0">
                <a:solidFill>
                  <a:srgbClr val="FFFFFF"/>
                </a:solidFill>
                <a:latin typeface="Andale Mono"/>
                <a:cs typeface="Andale Mono"/>
              </a:rPr>
              <a:t>Proposal including Wireframes</a:t>
            </a:r>
            <a:endParaRPr lang="en-US" dirty="0" smtClean="0">
              <a:solidFill>
                <a:srgbClr val="FFFFFF"/>
              </a:solidFill>
              <a:latin typeface="Andale Mono"/>
              <a:cs typeface="Andale Mono"/>
            </a:endParaRPr>
          </a:p>
          <a:p>
            <a:pPr marL="742950" indent="-742950">
              <a:buAutoNum type="arabicPeriod"/>
            </a:pPr>
            <a:r>
              <a:rPr lang="en-US" dirty="0" smtClean="0">
                <a:solidFill>
                  <a:srgbClr val="FFFFFF"/>
                </a:solidFill>
                <a:latin typeface="Andale Mono"/>
                <a:cs typeface="Andale Mono"/>
              </a:rPr>
              <a:t>UI Design </a:t>
            </a:r>
          </a:p>
          <a:p>
            <a:pPr marL="742950" indent="-742950">
              <a:buAutoNum type="arabicPeriod"/>
            </a:pPr>
            <a:r>
              <a:rPr lang="en-US" dirty="0" smtClean="0">
                <a:solidFill>
                  <a:srgbClr val="FFFFFF"/>
                </a:solidFill>
                <a:latin typeface="Andale Mono"/>
                <a:cs typeface="Andale Mono"/>
              </a:rPr>
              <a:t>Final Project </a:t>
            </a:r>
            <a:endParaRPr lang="en-US" dirty="0">
              <a:solidFill>
                <a:srgbClr val="FFFFFF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3065566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29977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6000" dirty="0" smtClean="0">
                <a:solidFill>
                  <a:srgbClr val="1DFF1E"/>
                </a:solidFill>
                <a:latin typeface="Andale Mono"/>
                <a:cs typeface="Andale Mono"/>
              </a:rPr>
              <a:t>WIREFRAME I</a:t>
            </a:r>
            <a:endParaRPr lang="en-US" sz="6000" dirty="0">
              <a:solidFill>
                <a:srgbClr val="1DFF1E"/>
              </a:solidFill>
              <a:latin typeface="Andale Mono"/>
              <a:cs typeface="Andale Mono"/>
            </a:endParaRP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24907"/>
            <a:ext cx="3061504" cy="5133164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1673" y="224907"/>
            <a:ext cx="2830837" cy="513316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730356" y="1019246"/>
            <a:ext cx="1671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SPLASH SCREEN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074290" y="2693229"/>
            <a:ext cx="10590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LANDING </a:t>
            </a:r>
            <a:br>
              <a:rPr lang="en-US" dirty="0" smtClean="0"/>
            </a:br>
            <a:r>
              <a:rPr lang="en-US" dirty="0" smtClean="0"/>
              <a:t>PAGE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3730356" y="1481738"/>
            <a:ext cx="1269907" cy="1323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233027" y="3339560"/>
            <a:ext cx="1168880" cy="0"/>
          </a:xfrm>
          <a:prstGeom prst="straightConnector1">
            <a:avLst/>
          </a:prstGeom>
          <a:ln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1188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29977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6000" dirty="0" smtClean="0">
                <a:solidFill>
                  <a:srgbClr val="1DFF1E"/>
                </a:solidFill>
                <a:latin typeface="Andale Mono"/>
                <a:cs typeface="Andale Mono"/>
              </a:rPr>
              <a:t>WIREFRAME II</a:t>
            </a:r>
            <a:endParaRPr lang="en-US" sz="6000" dirty="0">
              <a:solidFill>
                <a:srgbClr val="1DFF1E"/>
              </a:solidFill>
              <a:latin typeface="Andale Mono"/>
              <a:cs typeface="Andale Mono"/>
            </a:endParaRP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215" y="223503"/>
            <a:ext cx="2818834" cy="4906473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3814" y="223503"/>
            <a:ext cx="2842986" cy="490647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822953" y="1178556"/>
            <a:ext cx="1420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ABOUT PAGE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624529" y="1547888"/>
            <a:ext cx="1508016" cy="0"/>
          </a:xfrm>
          <a:prstGeom prst="straightConnector1">
            <a:avLst/>
          </a:prstGeom>
          <a:ln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822953" y="3413290"/>
            <a:ext cx="1424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GAME SETUP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3915550" y="3782622"/>
            <a:ext cx="1666755" cy="0"/>
          </a:xfrm>
          <a:prstGeom prst="straightConnector1">
            <a:avLst/>
          </a:prstGeom>
          <a:ln>
            <a:solidFill>
              <a:srgbClr val="FFFF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0994433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1666</TotalTime>
  <Words>227</Words>
  <Application>Microsoft Macintosh PowerPoint</Application>
  <PresentationFormat>On-screen Show (4:3)</PresentationFormat>
  <Paragraphs>65</Paragraphs>
  <Slides>15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Black</vt:lpstr>
      <vt:lpstr>BATTLESHIP</vt:lpstr>
      <vt:lpstr>THE COMMERCIAL</vt:lpstr>
      <vt:lpstr>KID A</vt:lpstr>
      <vt:lpstr>KID B</vt:lpstr>
      <vt:lpstr>WHY BATTLESHIP?</vt:lpstr>
      <vt:lpstr>TEAM DYNAMIC</vt:lpstr>
      <vt:lpstr>THE PROCESS</vt:lpstr>
      <vt:lpstr>WIREFRAME I</vt:lpstr>
      <vt:lpstr>WIREFRAME II</vt:lpstr>
      <vt:lpstr>WIREFRAME III</vt:lpstr>
      <vt:lpstr>UI DESIGN</vt:lpstr>
      <vt:lpstr>UI DESIGN II</vt:lpstr>
      <vt:lpstr>DEVELOPMENT I</vt:lpstr>
      <vt:lpstr>DEVELOPMENT II</vt:lpstr>
      <vt:lpstr>DEVELOPMENT III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BATTLESHIP</dc:title>
  <dc:creator>Paul Harvey</dc:creator>
  <cp:lastModifiedBy>Paul Harvey</cp:lastModifiedBy>
  <cp:revision>15</cp:revision>
  <dcterms:created xsi:type="dcterms:W3CDTF">2016-01-29T17:58:30Z</dcterms:created>
  <dcterms:modified xsi:type="dcterms:W3CDTF">2016-01-31T00:36:39Z</dcterms:modified>
</cp:coreProperties>
</file>

<file path=docProps/thumbnail.jpeg>
</file>